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embeddedFontLst>
    <p:embeddedFont>
      <p:font typeface="Quattrocento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QuattrocentoSans-regular.fntdata"/><Relationship Id="rId14" Type="http://schemas.openxmlformats.org/officeDocument/2006/relationships/slide" Target="slides/slide10.xml"/><Relationship Id="rId17" Type="http://schemas.openxmlformats.org/officeDocument/2006/relationships/font" Target="fonts/QuattrocentoSans-italic.fntdata"/><Relationship Id="rId16" Type="http://schemas.openxmlformats.org/officeDocument/2006/relationships/font" Target="fonts/QuattrocentoSa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QuattrocentoSa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fcfe1c4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dfcfe1c46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85" name="Google Shape;8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93" name="Google Shape;93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41" name="Google Shape;41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7" name="Google Shape;6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 flipH="1">
            <a:off x="8534400" y="5321267"/>
            <a:ext cx="3657600" cy="1536733"/>
          </a:xfrm>
          <a:prstGeom prst="rtTriangle">
            <a:avLst/>
          </a:prstGeom>
          <a:solidFill>
            <a:srgbClr val="EC1C2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76" name="Google Shape;7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18395" y="5677662"/>
            <a:ext cx="905951" cy="104381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9" name="Google Shape;79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  <a:defRPr b="0" i="0" sz="4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Quattrocento Sans"/>
              <a:buNone/>
            </a:pPr>
            <a:r>
              <a:rPr lang="ru-RU"/>
              <a:t>Название бизнес-идеи</a:t>
            </a:r>
            <a:endParaRPr/>
          </a:p>
        </p:txBody>
      </p:sp>
      <p:sp>
        <p:nvSpPr>
          <p:cNvPr id="104" name="Google Shape;104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/>
              <a:t>Авторы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Портфолио команды проекта (с точки зрения реализуемости)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Описание социального вызова</a:t>
            </a:r>
            <a:endParaRPr/>
          </a:p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Постановка задачи, решаемой проектом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Результаты анализа заинтересованных сторон (опрос и т.д.)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Идея проекта</a:t>
            </a:r>
            <a:endParaRPr/>
          </a:p>
        </p:txBody>
      </p:sp>
      <p:sp>
        <p:nvSpPr>
          <p:cNvPr id="116" name="Google Shape;116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Необходимо ответить на вопросы: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 В чем суть проекта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/>
              <a:t>Как проект решает социальный вызов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Миссия, цели и задачи проекта</a:t>
            </a:r>
            <a:endParaRPr/>
          </a:p>
        </p:txBody>
      </p:sp>
      <p:sp>
        <p:nvSpPr>
          <p:cNvPr id="122" name="Google Shape;122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Методы и сроки реализации проекта</a:t>
            </a:r>
            <a:endParaRPr/>
          </a:p>
        </p:txBody>
      </p:sp>
      <p:sp>
        <p:nvSpPr>
          <p:cNvPr id="128" name="Google Shape;128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Целевая аудитория проекта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Анализ рисков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Анализ конкурентов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lang="ru-RU"/>
              <a:t>Методы оценки и ожидаемые результаты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Предпринимательство">
      <a:dk1>
        <a:srgbClr val="000000"/>
      </a:dk1>
      <a:lt1>
        <a:srgbClr val="FFFFFF"/>
      </a:lt1>
      <a:dk2>
        <a:srgbClr val="7F7F7F"/>
      </a:dk2>
      <a:lt2>
        <a:srgbClr val="E7E6E6"/>
      </a:lt2>
      <a:accent1>
        <a:srgbClr val="FFD817"/>
      </a:accent1>
      <a:accent2>
        <a:srgbClr val="0C388F"/>
      </a:accent2>
      <a:accent3>
        <a:srgbClr val="01662A"/>
      </a:accent3>
      <a:accent4>
        <a:srgbClr val="FE0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