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7" r:id="rId2"/>
    <p:sldId id="269" r:id="rId3"/>
    <p:sldId id="270" r:id="rId4"/>
    <p:sldId id="258" r:id="rId5"/>
    <p:sldId id="274" r:id="rId6"/>
    <p:sldId id="273" r:id="rId7"/>
    <p:sldId id="272" r:id="rId8"/>
    <p:sldId id="275" r:id="rId9"/>
    <p:sldId id="259" r:id="rId10"/>
    <p:sldId id="262" r:id="rId11"/>
    <p:sldId id="263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21" autoAdjust="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AFDC9-0B99-4874-9A1F-610677D1E0A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C564-3DA7-4436-96ED-5D18CA8B6A2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7E4E-074A-48D6-8566-7CADF177A8E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16E5-89C4-409D-955D-61AFE3B68FE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289-1ABF-4DD8-99EF-7E21659650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25AE-D9D1-4010-BA3C-4091A1176C1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4607-0CEA-4C01-BE3E-FF6D66D4AD4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9B34-C43F-4EF4-A95F-A05A64D1801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DD61-9552-4657-ADF2-CA7C1481582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42CA-7D47-4689-BD84-187DD79F2C6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5ECE-705D-461D-9533-237D5454779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452835-ED36-41F3-AD35-4932F878760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hyperlink" Target="https://www.facebook.com/safety/bullying/parent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llying.org/" TargetMode="External"/><Relationship Id="rId7" Type="http://schemas.openxmlformats.org/officeDocument/2006/relationships/hyperlink" Target="http://www.bullyin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nobully.org.nz/" TargetMode="External"/><Relationship Id="rId5" Type="http://schemas.openxmlformats.org/officeDocument/2006/relationships/hyperlink" Target="http://www.bullying.co.uk/" TargetMode="External"/><Relationship Id="rId4" Type="http://schemas.openxmlformats.org/officeDocument/2006/relationships/hyperlink" Target="http://www.bullyonline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920880" cy="295232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патруль </a:t>
            </a:r>
          </a:p>
          <a:p>
            <a:pPr algn="ctr"/>
            <a:endParaRPr lang="ru-RU" sz="48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«Вместе – мы справимся!»  </a:t>
            </a:r>
            <a:endParaRPr lang="ru-RU" sz="54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8568952" cy="129614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Тыва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ДПО РТ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«Республиканский центр воспитания и профилактики правонарушений»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7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204864"/>
            <a:ext cx="6400800" cy="34563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несовершеннолетние (до 18 лет) пользователи   Интернета и мобильной связи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родители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учителя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8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132856"/>
            <a:ext cx="7772400" cy="3466728"/>
          </a:xfrm>
        </p:spPr>
        <p:txBody>
          <a:bodyPr/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  контактах  «Позитив»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опрос-ответ (сайт образовательного учреждения)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лектронная почта ОУ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  в команду школьного патруля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анонимно (черный ящик)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1\Pictures\2qn8ve50h2as4s00s0wss4w8gw8g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13176"/>
            <a:ext cx="3305944" cy="165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26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" y="3356992"/>
            <a:ext cx="8532356" cy="3024336"/>
          </a:xfrm>
        </p:spPr>
        <p:txBody>
          <a:bodyPr>
            <a:normAutofit/>
          </a:bodyPr>
          <a:lstStyle/>
          <a:p>
            <a:pPr marL="914400" lvl="3" indent="0" algn="just"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Сообщите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любых случаях цифрового насилия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3" indent="0" algn="just"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914400" lvl="3" indent="0" algn="just"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2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 </a:t>
            </a:r>
            <a:r>
              <a:rPr lang="ru-RU" sz="22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Центр предотвращения травли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 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размещены советы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учителей и родителей, которые беспокоятся за цифровую безопасность своих детей или подозревают, что их дети — инициаторы травли.</a:t>
            </a:r>
          </a:p>
          <a:p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1"/>
          <a:stretch>
            <a:fillRect/>
          </a:stretch>
        </p:blipFill>
        <p:spPr bwMode="auto">
          <a:xfrm>
            <a:off x="1475656" y="476672"/>
            <a:ext cx="583264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8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992888" cy="1368152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кибербуллинге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Интернете</a:t>
            </a:r>
            <a:endParaRPr lang="en-US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920"/>
            <a:ext cx="2857500" cy="2857500"/>
          </a:xfrm>
          <a:noFill/>
        </p:spPr>
      </p:pic>
      <p:sp>
        <p:nvSpPr>
          <p:cNvPr id="23555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3140968"/>
            <a:ext cx="3960440" cy="2448272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hlinkClick r:id="rId3"/>
              </a:rPr>
              <a:t>www.bullying.org</a:t>
            </a:r>
            <a:endParaRPr lang="ru-RU" altLang="ru-RU" b="1" dirty="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hlinkClick r:id="rId4"/>
              </a:rPr>
              <a:t>www.bullyonline.org</a:t>
            </a:r>
            <a:endParaRPr lang="ru-RU" altLang="ru-RU" b="1" dirty="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hlinkClick r:id="rId5"/>
              </a:rPr>
              <a:t>www.bullying.co.uk</a:t>
            </a:r>
            <a:endParaRPr lang="ru-RU" altLang="ru-RU" b="1" dirty="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hlinkClick r:id="rId6"/>
              </a:rPr>
              <a:t>www.nobully.org.nz</a:t>
            </a:r>
            <a:endParaRPr lang="ru-RU" altLang="ru-RU" b="1" dirty="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hlinkClick r:id="rId7"/>
              </a:rPr>
              <a:t>www.bullying</a:t>
            </a:r>
            <a:endParaRPr lang="ru-RU" altLang="ru-RU" b="1" dirty="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endParaRPr lang="en-US" altLang="ru-RU" b="1" dirty="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6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5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848" y="476672"/>
            <a:ext cx="77724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916832"/>
            <a:ext cx="7245424" cy="273630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анее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и </a:t>
            </a:r>
            <a:r>
              <a:rPr lang="ru-RU" alt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alt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правильному </a:t>
            </a:r>
            <a:r>
              <a:rPr lang="ru-RU" alt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реагированию;</a:t>
            </a:r>
            <a:endParaRPr lang="ru-RU" alt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цифровой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культуры;</a:t>
            </a:r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взаимодействия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Интернет и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мобильной связи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обучающимся, родителям и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учителям.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kib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5"/>
            <a:ext cx="3167192" cy="237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64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988840"/>
            <a:ext cx="7776864" cy="302433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психологическая помощь обучающимся, столкнувшимся с опасностью во время пользования Интернетом или мобильной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связью;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информационная, правовая и консультативная поддержка учащихся, родителей, учителей школы по проблемам безопасного использования сети Интернет или мобильной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связи.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ow to Prevent or Stop Cyberbully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13176"/>
            <a:ext cx="2520280" cy="179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75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052736"/>
            <a:ext cx="792088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психолого-просветительской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несовершеннолетними: 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</a:p>
          <a:p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онсультирование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видеоматериалов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и индивидуальной работы с несовершеннолетними: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(круглый стол)</a:t>
            </a:r>
          </a:p>
          <a:p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закрытый опрос (черный ящик)</a:t>
            </a:r>
          </a:p>
          <a:p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5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912768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опрос 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276872"/>
            <a:ext cx="7704856" cy="41227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и педагогов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нацелены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консультацию:</a:t>
            </a:r>
          </a:p>
          <a:p>
            <a:pPr marL="45720" indent="0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почему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</a:t>
            </a:r>
          </a:p>
          <a:p>
            <a:pPr marL="45720" indent="0">
              <a:buNone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детей и подростков ему чаще всего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подвергается</a:t>
            </a:r>
          </a:p>
          <a:p>
            <a:pPr marL="45720" indent="0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вести себя с детьми и подростками, подвергающимися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кибербуллингу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выступающими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-агрессорами</a:t>
            </a:r>
          </a:p>
          <a:p>
            <a:pPr marL="45720" indent="0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выстраивать диалог с детьми и подростками, чтобы предотвратить возникновение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кибербуллинга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138966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728" y="188640"/>
            <a:ext cx="6512511" cy="15841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Закрытый опрос (черный ящик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492896"/>
            <a:ext cx="8229600" cy="3705275"/>
          </a:xfrm>
        </p:spPr>
        <p:txBody>
          <a:bodyPr/>
          <a:lstStyle/>
          <a:p>
            <a:pPr marL="45720" indent="0">
              <a:buNone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Поделись своими переживаниями. </a:t>
            </a:r>
          </a:p>
          <a:p>
            <a:pPr marL="4572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проходит анонимно.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i.ebayimg.com/images/i/112765174659-0-1/s-l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44" y="3068960"/>
            <a:ext cx="388843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126433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>
                <a:cs typeface="Times New Roman" panose="02020603050405020304" pitchFamily="18" charset="0"/>
              </a:rPr>
              <a:t>о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бсуждение вопросов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ситуацию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в команде школьного патруля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5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700808"/>
            <a:ext cx="7245424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психолого-просветительской работы с родителями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онсультирование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просветительской графической и видео-материалов для целевых групп с советами и рекомендациями по предотвращению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кибербуллинга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защите от него.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47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512511" cy="1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и интерактивные уроки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2564904"/>
            <a:ext cx="7848872" cy="367240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уроке ребята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узнают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чем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опасен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какие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встречаются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как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отличить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какие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методы борьбы есть с каждым из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</a:p>
          <a:p>
            <a:pPr marL="4572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4572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форме школьникам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себя на место жертв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-атаки и решить, как выйти из ситуации.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1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команды </a:t>
            </a:r>
            <a:b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патруля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2492896"/>
            <a:ext cx="7581528" cy="4021907"/>
          </a:xfrm>
        </p:spPr>
        <p:txBody>
          <a:bodyPr/>
          <a:lstStyle/>
          <a:p>
            <a:pPr marL="4572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– психолог</a:t>
            </a:r>
          </a:p>
          <a:p>
            <a:pPr marL="4572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Учитель информатики</a:t>
            </a:r>
          </a:p>
          <a:p>
            <a:pPr marL="4572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Соцпедагог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Учащиеся </a:t>
            </a:r>
          </a:p>
          <a:p>
            <a:pPr marL="4572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Родители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1\Pictures\kahoo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9"/>
          <a:stretch/>
        </p:blipFill>
        <p:spPr bwMode="auto">
          <a:xfrm>
            <a:off x="4888218" y="4365104"/>
            <a:ext cx="331082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60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311</TotalTime>
  <Words>196</Words>
  <Application>Microsoft Office PowerPoint</Application>
  <PresentationFormat>Экран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Министерство образования и науки Республики Тыва ГБУ ДПО РТ  «Республиканский центр воспитания и профилактики правонарушений»</vt:lpstr>
      <vt:lpstr>Цели:</vt:lpstr>
      <vt:lpstr>Задачи:</vt:lpstr>
      <vt:lpstr>Мероприятия</vt:lpstr>
      <vt:lpstr>Открытый опрос  (круглый стол)</vt:lpstr>
      <vt:lpstr>Закрытый опрос (черный ящик)</vt:lpstr>
      <vt:lpstr>Мероприятия</vt:lpstr>
      <vt:lpstr>Дистанционные и интерактивные уроки</vt:lpstr>
      <vt:lpstr>Состав команды  школьного патруля</vt:lpstr>
      <vt:lpstr>Целевая аудитория</vt:lpstr>
      <vt:lpstr>Обращения</vt:lpstr>
      <vt:lpstr>Презентация PowerPoint</vt:lpstr>
      <vt:lpstr>Информация о кибербуллинге в Интернете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кибербуллинга</dc:title>
  <dc:creator>1</dc:creator>
  <cp:lastModifiedBy>Пользователь Windows</cp:lastModifiedBy>
  <cp:revision>20</cp:revision>
  <cp:lastPrinted>1601-01-01T00:00:00Z</cp:lastPrinted>
  <dcterms:created xsi:type="dcterms:W3CDTF">2019-03-13T19:51:51Z</dcterms:created>
  <dcterms:modified xsi:type="dcterms:W3CDTF">2019-03-25T09:46:34Z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TC010690831049</vt:lpwstr>
  </property>
</Properties>
</file>